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96" r:id="rId7"/>
    <p:sldId id="264" r:id="rId8"/>
    <p:sldId id="265" r:id="rId9"/>
    <p:sldId id="266" r:id="rId10"/>
    <p:sldId id="267" r:id="rId11"/>
    <p:sldId id="268" r:id="rId12"/>
    <p:sldId id="297" r:id="rId13"/>
    <p:sldId id="269" r:id="rId14"/>
    <p:sldId id="270" r:id="rId15"/>
    <p:sldId id="273" r:id="rId16"/>
    <p:sldId id="274" r:id="rId17"/>
    <p:sldId id="271" r:id="rId18"/>
    <p:sldId id="272" r:id="rId19"/>
    <p:sldId id="298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5DC0-EF51-4D2D-B41F-7A4FB3D568CF}" type="datetimeFigureOut">
              <a:rPr lang="en-US"/>
              <a:pPr>
                <a:defRPr/>
              </a:pPr>
              <a:t>8/21/2011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3082-E11B-4150-8A9F-0C6C87AA2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4A4C-51C1-40DB-9158-70261E036A0A}" type="datetimeFigureOut">
              <a:rPr lang="en-US"/>
              <a:pPr>
                <a:defRPr/>
              </a:pPr>
              <a:t>8/21/2011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F11C-28EB-4018-BF28-717C87995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1CAD-7980-4C70-8A94-330C644885DE}" type="datetimeFigureOut">
              <a:rPr lang="en-US"/>
              <a:pPr>
                <a:defRPr/>
              </a:pPr>
              <a:t>8/21/2011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464E-F728-4EA9-8A40-FF4039D75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E19E0-AAEB-4237-8E0D-5757AD2EBF5B}" type="datetimeFigureOut">
              <a:rPr lang="en-US"/>
              <a:pPr>
                <a:defRPr/>
              </a:pPr>
              <a:t>8/21/2011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151B-856C-4C5B-9320-F04A4106A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D8D1-DE45-499E-97AF-CA2B387ED464}" type="datetimeFigureOut">
              <a:rPr lang="en-US"/>
              <a:pPr>
                <a:defRPr/>
              </a:pPr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D07E-C082-4C01-BB1D-0C38C6E6B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D4C6-3480-42EC-ACCC-DCD32F68BCC2}" type="datetimeFigureOut">
              <a:rPr lang="en-US"/>
              <a:pPr>
                <a:defRPr/>
              </a:pPr>
              <a:t>8/21/2011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BF6A-EF9B-4817-A2EE-E6BE434C9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63FD-85AD-48B3-ACDA-7621A24C6F17}" type="datetimeFigureOut">
              <a:rPr lang="en-US"/>
              <a:pPr>
                <a:defRPr/>
              </a:pPr>
              <a:t>8/21/2011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717E-98CC-4BD2-822C-37F44FCCF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7F0C3-7C4D-47D2-A934-576CD148E4DB}" type="datetimeFigureOut">
              <a:rPr lang="en-US"/>
              <a:pPr>
                <a:defRPr/>
              </a:pPr>
              <a:t>8/21/2011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709D3-6415-4248-BA7A-961D79B8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3FAF-7115-404A-97A9-859D1F47362E}" type="datetimeFigureOut">
              <a:rPr lang="en-US"/>
              <a:pPr>
                <a:defRPr/>
              </a:pPr>
              <a:t>8/21/2011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2C52-0665-4927-AA99-2B7DD6E77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4A4C-76EA-421D-9F23-1E3EF8C666FF}" type="datetimeFigureOut">
              <a:rPr lang="en-US"/>
              <a:pPr>
                <a:defRPr/>
              </a:pPr>
              <a:t>8/21/2011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98F7C-3C8E-4BDC-9C6E-62BA6430B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AA337-9608-401B-8155-665D1220C74A}" type="datetimeFigureOut">
              <a:rPr lang="en-US"/>
              <a:pPr>
                <a:defRPr/>
              </a:pPr>
              <a:t>8/21/2011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92E1-3D7A-4A71-9068-249B11181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B8DD47-19E4-4536-9FC5-60E0A28751E6}" type="datetimeFigureOut">
              <a:rPr lang="en-US"/>
              <a:pPr>
                <a:defRPr/>
              </a:pPr>
              <a:t>8/21/2011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4F274F-8AB5-4453-85C4-FF45AF705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Fur Bearing Animals of </a:t>
            </a:r>
            <a:br>
              <a:rPr lang="en-US" dirty="0" smtClean="0"/>
            </a:br>
            <a:r>
              <a:rPr lang="en-US" dirty="0" smtClean="0"/>
              <a:t>Alberta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Wolverine</a:t>
            </a:r>
          </a:p>
        </p:txBody>
      </p:sp>
      <p:pic>
        <p:nvPicPr>
          <p:cNvPr id="16387" name="Content Placeholder 3" descr="animal-wolverine-op-2-nps-photo-wolverine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5900" y="1935163"/>
            <a:ext cx="6172200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wolveri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638" y="1600200"/>
            <a:ext cx="40227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Fisher / Marten / Wolverine</a:t>
            </a:r>
          </a:p>
        </p:txBody>
      </p:sp>
      <p:pic>
        <p:nvPicPr>
          <p:cNvPr id="18435" name="Content Placeholder 3" descr="fisher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133600"/>
            <a:ext cx="2819400" cy="2819400"/>
          </a:xfrm>
        </p:spPr>
      </p:pic>
      <p:pic>
        <p:nvPicPr>
          <p:cNvPr id="18436" name="Picture 4" descr="animal_mart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00400"/>
            <a:ext cx="3429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wolverine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050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Otter</a:t>
            </a:r>
          </a:p>
        </p:txBody>
      </p:sp>
      <p:pic>
        <p:nvPicPr>
          <p:cNvPr id="19459" name="Content Placeholder 3" descr="River%20otter%20running%20on%20the%20icy%20Yellowstone%20R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2700" y="1963738"/>
            <a:ext cx="6578600" cy="43307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20040326-206ot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8863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Mink</a:t>
            </a:r>
          </a:p>
        </p:txBody>
      </p:sp>
      <p:pic>
        <p:nvPicPr>
          <p:cNvPr id="21507" name="Content Placeholder 3" descr="mink_470x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3625" y="2452688"/>
            <a:ext cx="4476750" cy="3352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mink_wa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648325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Squirrel</a:t>
            </a:r>
          </a:p>
        </p:txBody>
      </p:sp>
      <p:pic>
        <p:nvPicPr>
          <p:cNvPr id="23555" name="Content Placeholder 3" descr="800px-Eastern_Grey_Squirrel-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red_squirr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0" y="1857375"/>
            <a:ext cx="3619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eastern_grey_squirr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33623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Beaver</a:t>
            </a:r>
          </a:p>
        </p:txBody>
      </p:sp>
      <p:pic>
        <p:nvPicPr>
          <p:cNvPr id="6147" name="Content Placeholder 3" descr="LargeBeaver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2057400"/>
            <a:ext cx="4738688" cy="36766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Badger</a:t>
            </a:r>
          </a:p>
        </p:txBody>
      </p:sp>
      <p:pic>
        <p:nvPicPr>
          <p:cNvPr id="26627" name="Content Placeholder 3" descr="Badger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2230438"/>
            <a:ext cx="5715000" cy="38004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badg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Bobcat</a:t>
            </a:r>
          </a:p>
        </p:txBody>
      </p:sp>
      <p:pic>
        <p:nvPicPr>
          <p:cNvPr id="28675" name="Content Placeholder 3" descr="bobcat-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95438" y="1985963"/>
            <a:ext cx="5953125" cy="42862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Lynx</a:t>
            </a:r>
          </a:p>
        </p:txBody>
      </p:sp>
      <p:pic>
        <p:nvPicPr>
          <p:cNvPr id="29699" name="Content Placeholder 3" descr="canadian-lyn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Cougar</a:t>
            </a:r>
          </a:p>
        </p:txBody>
      </p:sp>
      <p:pic>
        <p:nvPicPr>
          <p:cNvPr id="30723" name="Content Placeholder 3" descr="cougar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46188" y="1935163"/>
            <a:ext cx="6651625" cy="43894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Bobcat / Lynx / Cougar</a:t>
            </a:r>
          </a:p>
        </p:txBody>
      </p:sp>
      <p:pic>
        <p:nvPicPr>
          <p:cNvPr id="31747" name="Content Placeholder 3" descr="bobc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2360613" cy="3371850"/>
          </a:xfrm>
        </p:spPr>
      </p:pic>
      <p:pic>
        <p:nvPicPr>
          <p:cNvPr id="31748" name="Picture 5" descr="lrg-2680-snarl-animals-in-blurred-backgrounds-cougar-pictu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352800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Lyn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4384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Coyote</a:t>
            </a:r>
          </a:p>
        </p:txBody>
      </p:sp>
      <p:pic>
        <p:nvPicPr>
          <p:cNvPr id="32771" name="Content Placeholder 3" descr="coyo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981200"/>
            <a:ext cx="5686425" cy="391953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eastern_coyo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1499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Wolf</a:t>
            </a:r>
          </a:p>
        </p:txBody>
      </p:sp>
      <p:pic>
        <p:nvPicPr>
          <p:cNvPr id="34819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057400"/>
            <a:ext cx="5761038" cy="431958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Red  Fox</a:t>
            </a:r>
          </a:p>
        </p:txBody>
      </p:sp>
      <p:pic>
        <p:nvPicPr>
          <p:cNvPr id="35843" name="Content Placeholder 3" descr="red%20fox%2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905000"/>
            <a:ext cx="4133850" cy="44069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ave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800" y="933450"/>
            <a:ext cx="5740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red_fox_on_sno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1066800"/>
            <a:ext cx="6937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Cross Fox</a:t>
            </a:r>
          </a:p>
        </p:txBody>
      </p:sp>
      <p:pic>
        <p:nvPicPr>
          <p:cNvPr id="37891" name="Content Placeholder 3" descr="cross-fox-during-color-phase_3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128838"/>
            <a:ext cx="5943600" cy="40005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Silver Fox</a:t>
            </a:r>
          </a:p>
        </p:txBody>
      </p:sp>
      <p:pic>
        <p:nvPicPr>
          <p:cNvPr id="38915" name="Content Placeholder 3" descr="800px-Silberfuchs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smtClean="0"/>
              <a:t>Red / Silver / Cross</a:t>
            </a:r>
          </a:p>
        </p:txBody>
      </p:sp>
      <p:pic>
        <p:nvPicPr>
          <p:cNvPr id="39939" name="Picture 4" descr="red_fox_on_sno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58181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silver fo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371600"/>
            <a:ext cx="57134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Content Placeholder 3" descr="20080419_222517_crossfox0105_view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89688" y="1981200"/>
            <a:ext cx="2754312" cy="416401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Weasel</a:t>
            </a:r>
          </a:p>
        </p:txBody>
      </p:sp>
      <p:pic>
        <p:nvPicPr>
          <p:cNvPr id="40963" name="Content Placeholder 3" descr="watch_weas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2133600"/>
            <a:ext cx="3968750" cy="353377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weasel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michael-jacksons-ca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28825"/>
            <a:ext cx="24828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mtClean="0"/>
              <a:t>Skunk</a:t>
            </a:r>
          </a:p>
        </p:txBody>
      </p:sp>
      <p:pic>
        <p:nvPicPr>
          <p:cNvPr id="43011" name="Content Placeholder 3" descr="sku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828800"/>
            <a:ext cx="4619625" cy="465137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Racoon</a:t>
            </a:r>
          </a:p>
        </p:txBody>
      </p:sp>
      <p:pic>
        <p:nvPicPr>
          <p:cNvPr id="44035" name="Content Placeholder 3" descr="raco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4650" y="1935163"/>
            <a:ext cx="5854700" cy="438943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Rac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74700"/>
            <a:ext cx="73152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worlds-largest-beaver-d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063" y="0"/>
            <a:ext cx="534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Muskrat</a:t>
            </a:r>
          </a:p>
        </p:txBody>
      </p:sp>
      <p:pic>
        <p:nvPicPr>
          <p:cNvPr id="9219" name="Content Placeholder 3" descr="Muskrat-771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097088"/>
            <a:ext cx="6096000" cy="40671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_%5Cvtcritters%5Cphotos%5Cmammals%5Cmuskrat%5Cmuskratswimm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219200"/>
            <a:ext cx="6075363" cy="43894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Marten</a:t>
            </a:r>
          </a:p>
        </p:txBody>
      </p:sp>
      <p:pic>
        <p:nvPicPr>
          <p:cNvPr id="13315" name="Content Placeholder 3" descr="pine_mar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2057400"/>
            <a:ext cx="3862388" cy="38623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Pine-Marten-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513" y="1000125"/>
            <a:ext cx="32289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Fisher</a:t>
            </a:r>
          </a:p>
        </p:txBody>
      </p:sp>
      <p:pic>
        <p:nvPicPr>
          <p:cNvPr id="15363" name="Content Placeholder 3" descr="fish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44700" y="2338388"/>
            <a:ext cx="5054600" cy="3581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1060</TotalTime>
  <Words>42</Words>
  <Application>Microsoft Office PowerPoint</Application>
  <PresentationFormat>On-screen Show (4:3)</PresentationFormat>
  <Paragraphs>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Constantia</vt:lpstr>
      <vt:lpstr>Arial</vt:lpstr>
      <vt:lpstr>Calibri</vt:lpstr>
      <vt:lpstr>Wingdings 2</vt:lpstr>
      <vt:lpstr>Flow</vt:lpstr>
      <vt:lpstr>Fur Bearing Animals of  Alberta</vt:lpstr>
      <vt:lpstr>Beaver</vt:lpstr>
      <vt:lpstr>Slide 3</vt:lpstr>
      <vt:lpstr>Slide 4</vt:lpstr>
      <vt:lpstr>Muskrat</vt:lpstr>
      <vt:lpstr>Slide 6</vt:lpstr>
      <vt:lpstr>Marten</vt:lpstr>
      <vt:lpstr>Slide 8</vt:lpstr>
      <vt:lpstr>Fisher</vt:lpstr>
      <vt:lpstr>Wolverine</vt:lpstr>
      <vt:lpstr>Slide 11</vt:lpstr>
      <vt:lpstr>Fisher / Marten / Wolverine</vt:lpstr>
      <vt:lpstr>Otter</vt:lpstr>
      <vt:lpstr>Slide 14</vt:lpstr>
      <vt:lpstr>Mink</vt:lpstr>
      <vt:lpstr>Slide 16</vt:lpstr>
      <vt:lpstr>Squirrel</vt:lpstr>
      <vt:lpstr>Slide 18</vt:lpstr>
      <vt:lpstr>Slide 19</vt:lpstr>
      <vt:lpstr>Badger</vt:lpstr>
      <vt:lpstr>Slide 21</vt:lpstr>
      <vt:lpstr>Bobcat</vt:lpstr>
      <vt:lpstr>Lynx</vt:lpstr>
      <vt:lpstr>Cougar</vt:lpstr>
      <vt:lpstr>Bobcat / Lynx / Cougar</vt:lpstr>
      <vt:lpstr>Coyote</vt:lpstr>
      <vt:lpstr>Slide 27</vt:lpstr>
      <vt:lpstr>Wolf</vt:lpstr>
      <vt:lpstr>Red  Fox</vt:lpstr>
      <vt:lpstr>Slide 30</vt:lpstr>
      <vt:lpstr>Cross Fox</vt:lpstr>
      <vt:lpstr>Silver Fox</vt:lpstr>
      <vt:lpstr>Red / Silver / Cross</vt:lpstr>
      <vt:lpstr>Weasel</vt:lpstr>
      <vt:lpstr>Slide 35</vt:lpstr>
      <vt:lpstr>Skunk</vt:lpstr>
      <vt:lpstr>Racoon</vt:lpstr>
      <vt:lpstr>Slide 38</vt:lpstr>
    </vt:vector>
  </TitlesOfParts>
  <Company>Prairie Land Regional Division #25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 Bearing Animals of  Alberta</dc:title>
  <dc:creator>Kelly Lewis</dc:creator>
  <cp:lastModifiedBy>Kelly Lewis</cp:lastModifiedBy>
  <cp:revision>15</cp:revision>
  <dcterms:created xsi:type="dcterms:W3CDTF">2010-03-15T20:37:00Z</dcterms:created>
  <dcterms:modified xsi:type="dcterms:W3CDTF">2011-08-21T15:49:01Z</dcterms:modified>
</cp:coreProperties>
</file>